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93" r:id="rId9"/>
    <p:sldId id="294" r:id="rId10"/>
    <p:sldId id="295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  <p14:sldId id="293"/>
            <p14:sldId id="294"/>
            <p14:sldId id="295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9.png"/><Relationship Id="rId7" Type="http://schemas.openxmlformats.org/officeDocument/2006/relationships/image" Target="../media/image9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39.png"/><Relationship Id="rId5" Type="http://schemas.openxmlformats.org/officeDocument/2006/relationships/image" Target="../media/image97.png"/><Relationship Id="rId10" Type="http://schemas.openxmlformats.org/officeDocument/2006/relationships/image" Target="../media/image41.png"/><Relationship Id="rId4" Type="http://schemas.openxmlformats.org/officeDocument/2006/relationships/image" Target="../media/image110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9" y="367351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775129" y="18268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329" y="367351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3823129" y="18268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29" y="367350"/>
            <a:ext cx="3844637" cy="28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6871129" y="18268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423431" y="121323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52" y="140579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822885" y="124382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2"/>
          <a:stretch/>
        </p:blipFill>
        <p:spPr bwMode="auto">
          <a:xfrm>
            <a:off x="394718" y="1422357"/>
            <a:ext cx="2910942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1195315" y="123769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18" y="1405796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689551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8793949" y="1405795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731613" y="123369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5" y="378088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1185476" y="3618911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702563" y="359067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67939" y="358805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196225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1155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90" y="196225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3615845" y="1155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84" y="196225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6638677" y="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2825312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518455" y="267329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79" y="2825312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3688624" y="265220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696" y="2836871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6681151" y="267329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5482</TotalTime>
  <Words>402</Words>
  <Application>Microsoft Office PowerPoint</Application>
  <PresentationFormat>Widescreen</PresentationFormat>
  <Paragraphs>135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79</cp:revision>
  <dcterms:created xsi:type="dcterms:W3CDTF">2022-07-26T19:04:22Z</dcterms:created>
  <dcterms:modified xsi:type="dcterms:W3CDTF">2023-02-06T00:16:40Z</dcterms:modified>
</cp:coreProperties>
</file>